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55B6EF6-7BCC-4434-B8A3-D465F69963F2}"/>
              </a:ext>
            </a:extLst>
          </p:cNvPr>
          <p:cNvCxnSpPr>
            <a:cxnSpLocks noChangeShapeType="1"/>
          </p:cNvCxnSpPr>
          <p:nvPr/>
        </p:nvCxnSpPr>
        <p:spPr bwMode="auto">
          <a:xfrm>
            <a:off x="1463675" y="3549650"/>
            <a:ext cx="2971800" cy="1588"/>
          </a:xfrm>
          <a:prstGeom prst="line">
            <a:avLst/>
          </a:prstGeom>
          <a:noFill/>
          <a:ln w="9525">
            <a:solidFill>
              <a:srgbClr val="E9E9E8"/>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cxnSp>
        <p:nvCxnSpPr>
          <p:cNvPr id="5" name="Straight Connector 4">
            <a:extLst>
              <a:ext uri="{FF2B5EF4-FFF2-40B4-BE49-F238E27FC236}">
                <a16:creationId xmlns:a16="http://schemas.microsoft.com/office/drawing/2014/main" id="{4439CB34-AD69-481C-A89A-C99FAAB4BB10}"/>
              </a:ext>
            </a:extLst>
          </p:cNvPr>
          <p:cNvCxnSpPr>
            <a:cxnSpLocks noChangeShapeType="1"/>
          </p:cNvCxnSpPr>
          <p:nvPr/>
        </p:nvCxnSpPr>
        <p:spPr bwMode="auto">
          <a:xfrm>
            <a:off x="4708525" y="3549650"/>
            <a:ext cx="2971800" cy="1588"/>
          </a:xfrm>
          <a:prstGeom prst="line">
            <a:avLst/>
          </a:prstGeom>
          <a:noFill/>
          <a:ln w="9525">
            <a:solidFill>
              <a:srgbClr val="E9E9E8"/>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sp>
        <p:nvSpPr>
          <p:cNvPr id="6" name="Oval 5">
            <a:extLst>
              <a:ext uri="{FF2B5EF4-FFF2-40B4-BE49-F238E27FC236}">
                <a16:creationId xmlns:a16="http://schemas.microsoft.com/office/drawing/2014/main" id="{A75B566E-18CD-444C-9964-BDC1B5FD3D9E}"/>
              </a:ext>
            </a:extLst>
          </p:cNvPr>
          <p:cNvSpPr>
            <a:spLocks noChangeArrowheads="1"/>
          </p:cNvSpPr>
          <p:nvPr/>
        </p:nvSpPr>
        <p:spPr bwMode="auto">
          <a:xfrm>
            <a:off x="4540250" y="3525838"/>
            <a:ext cx="46038" cy="46037"/>
          </a:xfrm>
          <a:prstGeom prst="ellipse">
            <a:avLst/>
          </a:prstGeom>
          <a:solidFill>
            <a:schemeClr val="accent2"/>
          </a:solidFill>
          <a:ln w="38100">
            <a:solidFill>
              <a:schemeClr val="accent2"/>
            </a:solidFill>
            <a:round/>
            <a:headEnd/>
            <a:tailEnd/>
          </a:ln>
          <a:effectLst>
            <a:outerShdw blurRad="31750" algn="tl" rotWithShape="0">
              <a:srgbClr val="808080">
                <a:alpha val="5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a:t>Click to edit Master title style</a:t>
            </a:r>
          </a:p>
        </p:txBody>
      </p:sp>
      <p:sp>
        <p:nvSpPr>
          <p:cNvPr id="7" name="Date Placeholder 14">
            <a:extLst>
              <a:ext uri="{FF2B5EF4-FFF2-40B4-BE49-F238E27FC236}">
                <a16:creationId xmlns:a16="http://schemas.microsoft.com/office/drawing/2014/main" id="{BD1C04C3-2686-415C-ADBE-B0626DDDA84A}"/>
              </a:ext>
            </a:extLst>
          </p:cNvPr>
          <p:cNvSpPr>
            <a:spLocks noGrp="1"/>
          </p:cNvSpPr>
          <p:nvPr>
            <p:ph type="dt" sz="half" idx="10"/>
          </p:nvPr>
        </p:nvSpPr>
        <p:spPr/>
        <p:txBody>
          <a:bodyPr/>
          <a:lstStyle>
            <a:lvl1pPr>
              <a:defRPr/>
            </a:lvl1pPr>
          </a:lstStyle>
          <a:p>
            <a:fld id="{A62FE1F9-D7B8-476D-A6FA-A5D671367A0A}" type="datetime1">
              <a:rPr lang="en-US" altLang="en-US"/>
              <a:pPr/>
              <a:t>11/30/2020</a:t>
            </a:fld>
            <a:endParaRPr lang="en-US" altLang="en-US"/>
          </a:p>
        </p:txBody>
      </p:sp>
      <p:sp>
        <p:nvSpPr>
          <p:cNvPr id="8" name="Slide Number Placeholder 15">
            <a:extLst>
              <a:ext uri="{FF2B5EF4-FFF2-40B4-BE49-F238E27FC236}">
                <a16:creationId xmlns:a16="http://schemas.microsoft.com/office/drawing/2014/main" id="{D3C2094D-DCFE-4005-B032-45CF8BCA408A}"/>
              </a:ext>
            </a:extLst>
          </p:cNvPr>
          <p:cNvSpPr>
            <a:spLocks noGrp="1"/>
          </p:cNvSpPr>
          <p:nvPr>
            <p:ph type="sldNum" sz="quarter" idx="11"/>
          </p:nvPr>
        </p:nvSpPr>
        <p:spPr/>
        <p:txBody>
          <a:bodyPr/>
          <a:lstStyle>
            <a:lvl1pPr>
              <a:defRPr/>
            </a:lvl1pPr>
          </a:lstStyle>
          <a:p>
            <a:fld id="{8A022CCD-6258-4543-AE6C-0E347790DD22}" type="slidenum">
              <a:rPr lang="en-US" altLang="en-US"/>
              <a:pPr/>
              <a:t>‹#›</a:t>
            </a:fld>
            <a:endParaRPr lang="en-US" altLang="en-US"/>
          </a:p>
        </p:txBody>
      </p:sp>
      <p:sp>
        <p:nvSpPr>
          <p:cNvPr id="10" name="Footer Placeholder 16">
            <a:extLst>
              <a:ext uri="{FF2B5EF4-FFF2-40B4-BE49-F238E27FC236}">
                <a16:creationId xmlns:a16="http://schemas.microsoft.com/office/drawing/2014/main" id="{28DFFA1F-DF0D-4C20-B66D-DB081E21048E}"/>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7991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1743EFD5-F4EB-43E4-B184-8C81BAFC7252}"/>
              </a:ext>
            </a:extLst>
          </p:cNvPr>
          <p:cNvSpPr>
            <a:spLocks noGrp="1"/>
          </p:cNvSpPr>
          <p:nvPr>
            <p:ph type="dt" sz="half" idx="10"/>
          </p:nvPr>
        </p:nvSpPr>
        <p:spPr/>
        <p:txBody>
          <a:bodyPr/>
          <a:lstStyle>
            <a:lvl1pPr>
              <a:defRPr/>
            </a:lvl1pPr>
          </a:lstStyle>
          <a:p>
            <a:fld id="{B9847035-0C31-4DBD-9989-34FD9FAD1622}" type="datetime1">
              <a:rPr lang="en-US" altLang="en-US"/>
              <a:pPr/>
              <a:t>11/30/2020</a:t>
            </a:fld>
            <a:endParaRPr lang="en-US" altLang="en-US"/>
          </a:p>
        </p:txBody>
      </p:sp>
      <p:sp>
        <p:nvSpPr>
          <p:cNvPr id="5" name="Footer Placeholder 9">
            <a:extLst>
              <a:ext uri="{FF2B5EF4-FFF2-40B4-BE49-F238E27FC236}">
                <a16:creationId xmlns:a16="http://schemas.microsoft.com/office/drawing/2014/main" id="{59FD8E26-3F67-4BC1-883D-F4D21D2B8D2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E10690FC-0C77-459C-8FD5-2E3D6089D350}"/>
              </a:ext>
            </a:extLst>
          </p:cNvPr>
          <p:cNvSpPr>
            <a:spLocks noGrp="1"/>
          </p:cNvSpPr>
          <p:nvPr>
            <p:ph type="sldNum" sz="quarter" idx="12"/>
          </p:nvPr>
        </p:nvSpPr>
        <p:spPr/>
        <p:txBody>
          <a:bodyPr/>
          <a:lstStyle>
            <a:lvl1pPr>
              <a:defRPr/>
            </a:lvl1pPr>
          </a:lstStyle>
          <a:p>
            <a:fld id="{3811EB38-89EB-48DA-A84D-DA15AD89D833}" type="slidenum">
              <a:rPr lang="en-US" altLang="en-US"/>
              <a:pPr/>
              <a:t>‹#›</a:t>
            </a:fld>
            <a:endParaRPr lang="en-US" altLang="en-US"/>
          </a:p>
        </p:txBody>
      </p:sp>
    </p:spTree>
    <p:extLst>
      <p:ext uri="{BB962C8B-B14F-4D97-AF65-F5344CB8AC3E}">
        <p14:creationId xmlns:p14="http://schemas.microsoft.com/office/powerpoint/2010/main" val="229219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B89E49C7-9779-47CB-BD85-65B816ACE770}"/>
              </a:ext>
            </a:extLst>
          </p:cNvPr>
          <p:cNvSpPr>
            <a:spLocks noGrp="1"/>
          </p:cNvSpPr>
          <p:nvPr>
            <p:ph type="dt" sz="half" idx="10"/>
          </p:nvPr>
        </p:nvSpPr>
        <p:spPr/>
        <p:txBody>
          <a:bodyPr/>
          <a:lstStyle>
            <a:lvl1pPr>
              <a:defRPr/>
            </a:lvl1pPr>
          </a:lstStyle>
          <a:p>
            <a:fld id="{641BEFE4-7D20-4545-A316-69369CE719DF}" type="datetime1">
              <a:rPr lang="en-US" altLang="en-US"/>
              <a:pPr/>
              <a:t>11/30/2020</a:t>
            </a:fld>
            <a:endParaRPr lang="en-US" altLang="en-US"/>
          </a:p>
        </p:txBody>
      </p:sp>
      <p:sp>
        <p:nvSpPr>
          <p:cNvPr id="5" name="Footer Placeholder 9">
            <a:extLst>
              <a:ext uri="{FF2B5EF4-FFF2-40B4-BE49-F238E27FC236}">
                <a16:creationId xmlns:a16="http://schemas.microsoft.com/office/drawing/2014/main" id="{211472BF-0341-4AF2-A5F9-608EA83C5DB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212B2650-81F6-4FD7-AE0E-32D91C81BAF1}"/>
              </a:ext>
            </a:extLst>
          </p:cNvPr>
          <p:cNvSpPr>
            <a:spLocks noGrp="1"/>
          </p:cNvSpPr>
          <p:nvPr>
            <p:ph type="sldNum" sz="quarter" idx="12"/>
          </p:nvPr>
        </p:nvSpPr>
        <p:spPr/>
        <p:txBody>
          <a:bodyPr/>
          <a:lstStyle>
            <a:lvl1pPr>
              <a:defRPr/>
            </a:lvl1pPr>
          </a:lstStyle>
          <a:p>
            <a:fld id="{91322A0B-6138-417C-91B0-1E40D17D1456}" type="slidenum">
              <a:rPr lang="en-US" altLang="en-US"/>
              <a:pPr/>
              <a:t>‹#›</a:t>
            </a:fld>
            <a:endParaRPr lang="en-US" altLang="en-US"/>
          </a:p>
        </p:txBody>
      </p:sp>
    </p:spTree>
    <p:extLst>
      <p:ext uri="{BB962C8B-B14F-4D97-AF65-F5344CB8AC3E}">
        <p14:creationId xmlns:p14="http://schemas.microsoft.com/office/powerpoint/2010/main" val="158882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16"/>
          <p:cNvSpPr>
            <a:spLocks noGrp="1"/>
          </p:cNvSpPr>
          <p:nvPr>
            <p:ph type="title"/>
          </p:nvPr>
        </p:nvSpPr>
        <p:spPr/>
        <p:txBody>
          <a:bodyPr rtlCol="0"/>
          <a:lstStyle/>
          <a:p>
            <a:r>
              <a:rPr lang="en-US"/>
              <a:t>Click to edit Master title style</a:t>
            </a:r>
          </a:p>
        </p:txBody>
      </p:sp>
      <p:sp>
        <p:nvSpPr>
          <p:cNvPr id="4" name="Date Placeholder 23">
            <a:extLst>
              <a:ext uri="{FF2B5EF4-FFF2-40B4-BE49-F238E27FC236}">
                <a16:creationId xmlns:a16="http://schemas.microsoft.com/office/drawing/2014/main" id="{0F49EAE2-1EAC-4E6A-AF51-E6E91A7928DB}"/>
              </a:ext>
            </a:extLst>
          </p:cNvPr>
          <p:cNvSpPr>
            <a:spLocks noGrp="1"/>
          </p:cNvSpPr>
          <p:nvPr>
            <p:ph type="dt" sz="half" idx="10"/>
          </p:nvPr>
        </p:nvSpPr>
        <p:spPr/>
        <p:txBody>
          <a:bodyPr/>
          <a:lstStyle>
            <a:lvl1pPr>
              <a:defRPr/>
            </a:lvl1pPr>
          </a:lstStyle>
          <a:p>
            <a:fld id="{AEBDD1BB-106E-40ED-895D-DC79415359CA}" type="datetime1">
              <a:rPr lang="en-US" altLang="en-US"/>
              <a:pPr/>
              <a:t>11/30/2020</a:t>
            </a:fld>
            <a:endParaRPr lang="en-US" altLang="en-US"/>
          </a:p>
        </p:txBody>
      </p:sp>
      <p:sp>
        <p:nvSpPr>
          <p:cNvPr id="5" name="Footer Placeholder 9">
            <a:extLst>
              <a:ext uri="{FF2B5EF4-FFF2-40B4-BE49-F238E27FC236}">
                <a16:creationId xmlns:a16="http://schemas.microsoft.com/office/drawing/2014/main" id="{D0081E61-2269-46A6-803A-DCEE7094962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1">
            <a:extLst>
              <a:ext uri="{FF2B5EF4-FFF2-40B4-BE49-F238E27FC236}">
                <a16:creationId xmlns:a16="http://schemas.microsoft.com/office/drawing/2014/main" id="{F5ED817B-754F-4218-BD5E-73B93D68E6EB}"/>
              </a:ext>
            </a:extLst>
          </p:cNvPr>
          <p:cNvSpPr>
            <a:spLocks noGrp="1"/>
          </p:cNvSpPr>
          <p:nvPr>
            <p:ph type="sldNum" sz="quarter" idx="12"/>
          </p:nvPr>
        </p:nvSpPr>
        <p:spPr/>
        <p:txBody>
          <a:bodyPr/>
          <a:lstStyle>
            <a:lvl1pPr>
              <a:defRPr/>
            </a:lvl1pPr>
          </a:lstStyle>
          <a:p>
            <a:fld id="{9AD91D13-E571-4650-8E2F-BDD6749B0A54}" type="slidenum">
              <a:rPr lang="en-US" altLang="en-US"/>
              <a:pPr/>
              <a:t>‹#›</a:t>
            </a:fld>
            <a:endParaRPr lang="en-US" altLang="en-US"/>
          </a:p>
        </p:txBody>
      </p:sp>
    </p:spTree>
    <p:extLst>
      <p:ext uri="{BB962C8B-B14F-4D97-AF65-F5344CB8AC3E}">
        <p14:creationId xmlns:p14="http://schemas.microsoft.com/office/powerpoint/2010/main" val="360654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B0DFE4E1-E4B8-458A-BA3E-6093F046F63E}"/>
              </a:ext>
            </a:extLst>
          </p:cNvPr>
          <p:cNvCxnSpPr>
            <a:cxnSpLocks noChangeShapeType="1"/>
          </p:cNvCxnSpPr>
          <p:nvPr/>
        </p:nvCxnSpPr>
        <p:spPr bwMode="auto">
          <a:xfrm>
            <a:off x="685800" y="4916488"/>
            <a:ext cx="7924800" cy="4762"/>
          </a:xfrm>
          <a:prstGeom prst="line">
            <a:avLst/>
          </a:prstGeom>
          <a:noFill/>
          <a:ln w="9525">
            <a:solidFill>
              <a:srgbClr val="E9E9E8"/>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a:t>Click to edit Master title style</a:t>
            </a:r>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5" name="Date Placeholder 3">
            <a:extLst>
              <a:ext uri="{FF2B5EF4-FFF2-40B4-BE49-F238E27FC236}">
                <a16:creationId xmlns:a16="http://schemas.microsoft.com/office/drawing/2014/main" id="{5EBF1124-B2AE-484F-9DB4-058A5B404755}"/>
              </a:ext>
            </a:extLst>
          </p:cNvPr>
          <p:cNvSpPr>
            <a:spLocks noGrp="1"/>
          </p:cNvSpPr>
          <p:nvPr>
            <p:ph type="dt" sz="half" idx="10"/>
          </p:nvPr>
        </p:nvSpPr>
        <p:spPr/>
        <p:txBody>
          <a:bodyPr/>
          <a:lstStyle>
            <a:lvl1pPr>
              <a:defRPr/>
            </a:lvl1pPr>
          </a:lstStyle>
          <a:p>
            <a:fld id="{1B373F41-63FB-4280-A056-2ED88C65DEB3}" type="datetime1">
              <a:rPr lang="en-US" altLang="en-US"/>
              <a:pPr/>
              <a:t>11/30/2020</a:t>
            </a:fld>
            <a:endParaRPr lang="en-US" altLang="en-US"/>
          </a:p>
        </p:txBody>
      </p:sp>
      <p:sp>
        <p:nvSpPr>
          <p:cNvPr id="6" name="Footer Placeholder 4">
            <a:extLst>
              <a:ext uri="{FF2B5EF4-FFF2-40B4-BE49-F238E27FC236}">
                <a16:creationId xmlns:a16="http://schemas.microsoft.com/office/drawing/2014/main" id="{40EF1A17-A166-45C7-8444-AC9FC2DF53A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33D23B0-CC9F-46BE-AEC9-B4F9B36D832C}"/>
              </a:ext>
            </a:extLst>
          </p:cNvPr>
          <p:cNvSpPr>
            <a:spLocks noGrp="1"/>
          </p:cNvSpPr>
          <p:nvPr>
            <p:ph type="sldNum" sz="quarter" idx="12"/>
          </p:nvPr>
        </p:nvSpPr>
        <p:spPr/>
        <p:txBody>
          <a:bodyPr/>
          <a:lstStyle>
            <a:lvl1pPr>
              <a:defRPr/>
            </a:lvl1pPr>
          </a:lstStyle>
          <a:p>
            <a:fld id="{8983BB96-A86F-48BE-916E-7DBA6C834205}" type="slidenum">
              <a:rPr lang="en-US" altLang="en-US"/>
              <a:pPr/>
              <a:t>‹#›</a:t>
            </a:fld>
            <a:endParaRPr lang="en-US" altLang="en-US"/>
          </a:p>
        </p:txBody>
      </p:sp>
    </p:spTree>
    <p:extLst>
      <p:ext uri="{BB962C8B-B14F-4D97-AF65-F5344CB8AC3E}">
        <p14:creationId xmlns:p14="http://schemas.microsoft.com/office/powerpoint/2010/main" val="3232350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524000"/>
            <a:ext cx="405993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4C2E8AA9-3903-4C8E-8A0B-6A2E04CD0A12}"/>
              </a:ext>
            </a:extLst>
          </p:cNvPr>
          <p:cNvSpPr>
            <a:spLocks noGrp="1"/>
          </p:cNvSpPr>
          <p:nvPr>
            <p:ph type="dt" sz="half" idx="10"/>
          </p:nvPr>
        </p:nvSpPr>
        <p:spPr/>
        <p:txBody>
          <a:bodyPr/>
          <a:lstStyle>
            <a:lvl1pPr>
              <a:defRPr/>
            </a:lvl1pPr>
          </a:lstStyle>
          <a:p>
            <a:fld id="{CD479EB8-EB97-4E43-B95E-9468A3DB10BF}" type="datetime1">
              <a:rPr lang="en-US" altLang="en-US"/>
              <a:pPr/>
              <a:t>11/30/2020</a:t>
            </a:fld>
            <a:endParaRPr lang="en-US" altLang="en-US"/>
          </a:p>
        </p:txBody>
      </p:sp>
      <p:sp>
        <p:nvSpPr>
          <p:cNvPr id="6" name="Footer Placeholder 9">
            <a:extLst>
              <a:ext uri="{FF2B5EF4-FFF2-40B4-BE49-F238E27FC236}">
                <a16:creationId xmlns:a16="http://schemas.microsoft.com/office/drawing/2014/main" id="{B29A99BD-7C26-4405-B283-02C52FF8186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9B9F4D2D-02F3-4CB2-88BE-C9A9A55A3337}"/>
              </a:ext>
            </a:extLst>
          </p:cNvPr>
          <p:cNvSpPr>
            <a:spLocks noGrp="1"/>
          </p:cNvSpPr>
          <p:nvPr>
            <p:ph type="sldNum" sz="quarter" idx="12"/>
          </p:nvPr>
        </p:nvSpPr>
        <p:spPr/>
        <p:txBody>
          <a:bodyPr/>
          <a:lstStyle>
            <a:lvl1pPr>
              <a:defRPr/>
            </a:lvl1pPr>
          </a:lstStyle>
          <a:p>
            <a:fld id="{B66EF6D6-AA27-4321-B754-EFF8361725B5}" type="slidenum">
              <a:rPr lang="en-US" altLang="en-US"/>
              <a:pPr/>
              <a:t>‹#›</a:t>
            </a:fld>
            <a:endParaRPr lang="en-US" altLang="en-US"/>
          </a:p>
        </p:txBody>
      </p:sp>
    </p:spTree>
    <p:extLst>
      <p:ext uri="{BB962C8B-B14F-4D97-AF65-F5344CB8AC3E}">
        <p14:creationId xmlns:p14="http://schemas.microsoft.com/office/powerpoint/2010/main" val="1642710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24E3B0D-CE21-4E5A-B318-344AF67975EE}"/>
              </a:ext>
            </a:extLst>
          </p:cNvPr>
          <p:cNvCxnSpPr>
            <a:cxnSpLocks noChangeShapeType="1"/>
          </p:cNvCxnSpPr>
          <p:nvPr/>
        </p:nvCxnSpPr>
        <p:spPr bwMode="auto">
          <a:xfrm>
            <a:off x="563563" y="2179638"/>
            <a:ext cx="3748087" cy="1587"/>
          </a:xfrm>
          <a:prstGeom prst="line">
            <a:avLst/>
          </a:prstGeom>
          <a:noFill/>
          <a:ln w="12700">
            <a:solidFill>
              <a:srgbClr val="E9E9E8"/>
            </a:solidFill>
            <a:round/>
            <a:headEnd/>
            <a:tailEnd/>
          </a:ln>
          <a:effectLst>
            <a:outerShdw blurRad="34925" algn="tl" rotWithShape="0">
              <a:srgbClr val="808080">
                <a:alpha val="54999"/>
              </a:srgbClr>
            </a:outerShdw>
          </a:effectLst>
          <a:extLst>
            <a:ext uri="{909E8E84-426E-40DD-AFC4-6F175D3DCCD1}">
              <a14:hiddenFill xmlns:a14="http://schemas.microsoft.com/office/drawing/2010/main">
                <a:noFill/>
              </a14:hiddenFill>
            </a:ext>
          </a:extLst>
        </p:spPr>
      </p:cxnSp>
      <p:cxnSp>
        <p:nvCxnSpPr>
          <p:cNvPr id="8" name="Straight Connector 7">
            <a:extLst>
              <a:ext uri="{FF2B5EF4-FFF2-40B4-BE49-F238E27FC236}">
                <a16:creationId xmlns:a16="http://schemas.microsoft.com/office/drawing/2014/main" id="{A6239D68-5676-4188-9623-6511E884A182}"/>
              </a:ext>
            </a:extLst>
          </p:cNvPr>
          <p:cNvCxnSpPr>
            <a:cxnSpLocks noChangeShapeType="1"/>
          </p:cNvCxnSpPr>
          <p:nvPr/>
        </p:nvCxnSpPr>
        <p:spPr bwMode="auto">
          <a:xfrm>
            <a:off x="4754563" y="2179638"/>
            <a:ext cx="3749675" cy="1587"/>
          </a:xfrm>
          <a:prstGeom prst="line">
            <a:avLst/>
          </a:prstGeom>
          <a:noFill/>
          <a:ln w="12700">
            <a:solidFill>
              <a:srgbClr val="E9E9E8"/>
            </a:solidFill>
            <a:round/>
            <a:headEnd/>
            <a:tailEnd/>
          </a:ln>
          <a:effectLst>
            <a:outerShdw blurRad="34925" algn="tl" rotWithShape="0">
              <a:srgbClr val="808080">
                <a:alpha val="54999"/>
              </a:srgbClr>
            </a:outerShdw>
          </a:effectLst>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Content Placeholder 33"/>
          <p:cNvSpPr>
            <a:spLocks noGrp="1"/>
          </p:cNvSpPr>
          <p:nvPr>
            <p:ph sz="quarter" idx="4"/>
          </p:nvPr>
        </p:nvSpPr>
        <p:spPr>
          <a:xfrm>
            <a:off x="4649788" y="2201896"/>
            <a:ext cx="4038600"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155448"/>
            <a:ext cx="8229600" cy="1143000"/>
          </a:xfrm>
        </p:spPr>
        <p:txBody>
          <a:bodyPr/>
          <a:lstStyle>
            <a:lvl1pPr>
              <a:defRPr/>
            </a:lvl1pPr>
          </a:lstStyle>
          <a:p>
            <a:r>
              <a:rPr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9" name="Slide Number Placeholder 8">
            <a:extLst>
              <a:ext uri="{FF2B5EF4-FFF2-40B4-BE49-F238E27FC236}">
                <a16:creationId xmlns:a16="http://schemas.microsoft.com/office/drawing/2014/main" id="{56EAB1E8-E9BB-421C-8930-9D5D894E038A}"/>
              </a:ext>
            </a:extLst>
          </p:cNvPr>
          <p:cNvSpPr>
            <a:spLocks noGrp="1"/>
          </p:cNvSpPr>
          <p:nvPr>
            <p:ph type="sldNum" sz="quarter" idx="10"/>
          </p:nvPr>
        </p:nvSpPr>
        <p:spPr/>
        <p:txBody>
          <a:bodyPr/>
          <a:lstStyle>
            <a:lvl1pPr>
              <a:defRPr/>
            </a:lvl1pPr>
          </a:lstStyle>
          <a:p>
            <a:fld id="{A3895204-2BB3-40D2-A875-0BA74C821624}" type="slidenum">
              <a:rPr lang="en-US" altLang="en-US"/>
              <a:pPr/>
              <a:t>‹#›</a:t>
            </a:fld>
            <a:endParaRPr lang="en-US" altLang="en-US"/>
          </a:p>
        </p:txBody>
      </p:sp>
      <p:sp>
        <p:nvSpPr>
          <p:cNvPr id="10" name="Footer Placeholder 7">
            <a:extLst>
              <a:ext uri="{FF2B5EF4-FFF2-40B4-BE49-F238E27FC236}">
                <a16:creationId xmlns:a16="http://schemas.microsoft.com/office/drawing/2014/main" id="{17914BC9-BA42-426E-AD19-E5BAA376E322}"/>
              </a:ext>
            </a:extLst>
          </p:cNvPr>
          <p:cNvSpPr>
            <a:spLocks noGrp="1"/>
          </p:cNvSpPr>
          <p:nvPr>
            <p:ph type="ftr" sz="quarter" idx="11"/>
          </p:nvPr>
        </p:nvSpPr>
        <p:spPr/>
        <p:txBody>
          <a:bodyPr/>
          <a:lstStyle>
            <a:lvl1pPr>
              <a:defRPr/>
            </a:lvl1pPr>
          </a:lstStyle>
          <a:p>
            <a:pPr>
              <a:defRPr/>
            </a:pPr>
            <a:endParaRPr lang="en-US"/>
          </a:p>
        </p:txBody>
      </p:sp>
      <p:sp>
        <p:nvSpPr>
          <p:cNvPr id="11" name="Date Placeholder 6">
            <a:extLst>
              <a:ext uri="{FF2B5EF4-FFF2-40B4-BE49-F238E27FC236}">
                <a16:creationId xmlns:a16="http://schemas.microsoft.com/office/drawing/2014/main" id="{C055CAD8-F84A-4E9C-8665-52D9036050F5}"/>
              </a:ext>
            </a:extLst>
          </p:cNvPr>
          <p:cNvSpPr>
            <a:spLocks noGrp="1"/>
          </p:cNvSpPr>
          <p:nvPr>
            <p:ph type="dt" sz="half" idx="12"/>
          </p:nvPr>
        </p:nvSpPr>
        <p:spPr/>
        <p:txBody>
          <a:bodyPr/>
          <a:lstStyle>
            <a:lvl1pPr>
              <a:defRPr/>
            </a:lvl1pPr>
          </a:lstStyle>
          <a:p>
            <a:fld id="{57E221B0-80D2-4357-BF11-DEABBC661384}" type="datetime1">
              <a:rPr lang="en-US" altLang="en-US"/>
              <a:pPr/>
              <a:t>11/30/2020</a:t>
            </a:fld>
            <a:endParaRPr lang="en-US" altLang="en-US"/>
          </a:p>
        </p:txBody>
      </p:sp>
    </p:spTree>
    <p:extLst>
      <p:ext uri="{BB962C8B-B14F-4D97-AF65-F5344CB8AC3E}">
        <p14:creationId xmlns:p14="http://schemas.microsoft.com/office/powerpoint/2010/main" val="276815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3">
            <a:extLst>
              <a:ext uri="{FF2B5EF4-FFF2-40B4-BE49-F238E27FC236}">
                <a16:creationId xmlns:a16="http://schemas.microsoft.com/office/drawing/2014/main" id="{F68B27D2-EFAD-4BCE-8894-9FCCA0DCD753}"/>
              </a:ext>
            </a:extLst>
          </p:cNvPr>
          <p:cNvSpPr>
            <a:spLocks noGrp="1"/>
          </p:cNvSpPr>
          <p:nvPr>
            <p:ph type="dt" sz="half" idx="10"/>
          </p:nvPr>
        </p:nvSpPr>
        <p:spPr/>
        <p:txBody>
          <a:bodyPr/>
          <a:lstStyle>
            <a:lvl1pPr>
              <a:defRPr/>
            </a:lvl1pPr>
          </a:lstStyle>
          <a:p>
            <a:fld id="{2318D75E-FFAC-46B7-BAEF-5E2849FC627F}" type="datetime1">
              <a:rPr lang="en-US" altLang="en-US"/>
              <a:pPr/>
              <a:t>11/30/2020</a:t>
            </a:fld>
            <a:endParaRPr lang="en-US" altLang="en-US"/>
          </a:p>
        </p:txBody>
      </p:sp>
      <p:sp>
        <p:nvSpPr>
          <p:cNvPr id="4" name="Footer Placeholder 9">
            <a:extLst>
              <a:ext uri="{FF2B5EF4-FFF2-40B4-BE49-F238E27FC236}">
                <a16:creationId xmlns:a16="http://schemas.microsoft.com/office/drawing/2014/main" id="{7B0A9E14-6D17-426F-B97C-2B52F202107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1">
            <a:extLst>
              <a:ext uri="{FF2B5EF4-FFF2-40B4-BE49-F238E27FC236}">
                <a16:creationId xmlns:a16="http://schemas.microsoft.com/office/drawing/2014/main" id="{E038FC56-5B6D-4384-8F97-25765F7200DD}"/>
              </a:ext>
            </a:extLst>
          </p:cNvPr>
          <p:cNvSpPr>
            <a:spLocks noGrp="1"/>
          </p:cNvSpPr>
          <p:nvPr>
            <p:ph type="sldNum" sz="quarter" idx="12"/>
          </p:nvPr>
        </p:nvSpPr>
        <p:spPr/>
        <p:txBody>
          <a:bodyPr/>
          <a:lstStyle>
            <a:lvl1pPr>
              <a:defRPr/>
            </a:lvl1pPr>
          </a:lstStyle>
          <a:p>
            <a:fld id="{858D968B-6249-41FA-A72E-4DC2F5F27384}" type="slidenum">
              <a:rPr lang="en-US" altLang="en-US"/>
              <a:pPr/>
              <a:t>‹#›</a:t>
            </a:fld>
            <a:endParaRPr lang="en-US" altLang="en-US"/>
          </a:p>
        </p:txBody>
      </p:sp>
    </p:spTree>
    <p:extLst>
      <p:ext uri="{BB962C8B-B14F-4D97-AF65-F5344CB8AC3E}">
        <p14:creationId xmlns:p14="http://schemas.microsoft.com/office/powerpoint/2010/main" val="6124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a:extLst>
              <a:ext uri="{FF2B5EF4-FFF2-40B4-BE49-F238E27FC236}">
                <a16:creationId xmlns:a16="http://schemas.microsoft.com/office/drawing/2014/main" id="{3260C35C-3AFC-4154-B07E-0B938E2040CA}"/>
              </a:ext>
            </a:extLst>
          </p:cNvPr>
          <p:cNvSpPr>
            <a:spLocks noGrp="1"/>
          </p:cNvSpPr>
          <p:nvPr>
            <p:ph type="dt" sz="half" idx="10"/>
          </p:nvPr>
        </p:nvSpPr>
        <p:spPr/>
        <p:txBody>
          <a:bodyPr/>
          <a:lstStyle>
            <a:lvl1pPr>
              <a:defRPr/>
            </a:lvl1pPr>
          </a:lstStyle>
          <a:p>
            <a:fld id="{FD983DD3-4F07-4A76-BDDB-9908C12B3B8C}" type="datetime1">
              <a:rPr lang="en-US" altLang="en-US"/>
              <a:pPr/>
              <a:t>11/30/2020</a:t>
            </a:fld>
            <a:endParaRPr lang="en-US" altLang="en-US"/>
          </a:p>
        </p:txBody>
      </p:sp>
      <p:sp>
        <p:nvSpPr>
          <p:cNvPr id="3" name="Footer Placeholder 9">
            <a:extLst>
              <a:ext uri="{FF2B5EF4-FFF2-40B4-BE49-F238E27FC236}">
                <a16:creationId xmlns:a16="http://schemas.microsoft.com/office/drawing/2014/main" id="{BDF134A4-0C72-420F-BFBC-189CAD88879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1">
            <a:extLst>
              <a:ext uri="{FF2B5EF4-FFF2-40B4-BE49-F238E27FC236}">
                <a16:creationId xmlns:a16="http://schemas.microsoft.com/office/drawing/2014/main" id="{479FC024-60DC-4ECF-947F-23542A949FBA}"/>
              </a:ext>
            </a:extLst>
          </p:cNvPr>
          <p:cNvSpPr>
            <a:spLocks noGrp="1"/>
          </p:cNvSpPr>
          <p:nvPr>
            <p:ph type="sldNum" sz="quarter" idx="12"/>
          </p:nvPr>
        </p:nvSpPr>
        <p:spPr/>
        <p:txBody>
          <a:bodyPr/>
          <a:lstStyle>
            <a:lvl1pPr>
              <a:defRPr/>
            </a:lvl1pPr>
          </a:lstStyle>
          <a:p>
            <a:fld id="{09BFE03E-C3F3-4AB9-AAB8-DE0F7899A286}" type="slidenum">
              <a:rPr lang="en-US" altLang="en-US"/>
              <a:pPr/>
              <a:t>‹#›</a:t>
            </a:fld>
            <a:endParaRPr lang="en-US" altLang="en-US"/>
          </a:p>
        </p:txBody>
      </p:sp>
    </p:spTree>
    <p:extLst>
      <p:ext uri="{BB962C8B-B14F-4D97-AF65-F5344CB8AC3E}">
        <p14:creationId xmlns:p14="http://schemas.microsoft.com/office/powerpoint/2010/main" val="71717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5" name="Date Placeholder 23">
            <a:extLst>
              <a:ext uri="{FF2B5EF4-FFF2-40B4-BE49-F238E27FC236}">
                <a16:creationId xmlns:a16="http://schemas.microsoft.com/office/drawing/2014/main" id="{A18C8EBC-BCE3-46FB-9DD4-7C732BB884E8}"/>
              </a:ext>
            </a:extLst>
          </p:cNvPr>
          <p:cNvSpPr>
            <a:spLocks noGrp="1"/>
          </p:cNvSpPr>
          <p:nvPr>
            <p:ph type="dt" sz="half" idx="10"/>
          </p:nvPr>
        </p:nvSpPr>
        <p:spPr/>
        <p:txBody>
          <a:bodyPr/>
          <a:lstStyle>
            <a:lvl1pPr>
              <a:defRPr/>
            </a:lvl1pPr>
          </a:lstStyle>
          <a:p>
            <a:fld id="{69EE65B7-8115-4474-891A-C6E324FC0860}" type="datetime1">
              <a:rPr lang="en-US" altLang="en-US"/>
              <a:pPr/>
              <a:t>11/30/2020</a:t>
            </a:fld>
            <a:endParaRPr lang="en-US" altLang="en-US"/>
          </a:p>
        </p:txBody>
      </p:sp>
      <p:sp>
        <p:nvSpPr>
          <p:cNvPr id="6" name="Footer Placeholder 9">
            <a:extLst>
              <a:ext uri="{FF2B5EF4-FFF2-40B4-BE49-F238E27FC236}">
                <a16:creationId xmlns:a16="http://schemas.microsoft.com/office/drawing/2014/main" id="{9369ABA1-9CD1-49E8-B9DE-622AB51AFF7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B0771B07-693E-4868-9346-F4B7F1A05AD4}"/>
              </a:ext>
            </a:extLst>
          </p:cNvPr>
          <p:cNvSpPr>
            <a:spLocks noGrp="1"/>
          </p:cNvSpPr>
          <p:nvPr>
            <p:ph type="sldNum" sz="quarter" idx="12"/>
          </p:nvPr>
        </p:nvSpPr>
        <p:spPr/>
        <p:txBody>
          <a:bodyPr/>
          <a:lstStyle>
            <a:lvl1pPr>
              <a:defRPr/>
            </a:lvl1pPr>
          </a:lstStyle>
          <a:p>
            <a:fld id="{2E89F69D-8DB8-40B2-AB79-6F081269C349}" type="slidenum">
              <a:rPr lang="en-US" altLang="en-US"/>
              <a:pPr/>
              <a:t>‹#›</a:t>
            </a:fld>
            <a:endParaRPr lang="en-US" altLang="en-US"/>
          </a:p>
        </p:txBody>
      </p:sp>
    </p:spTree>
    <p:extLst>
      <p:ext uri="{BB962C8B-B14F-4D97-AF65-F5344CB8AC3E}">
        <p14:creationId xmlns:p14="http://schemas.microsoft.com/office/powerpoint/2010/main" val="2788646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a:t>Click icon to add picture</a:t>
            </a:r>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a:t>Click to edit Master text styles</a:t>
            </a:r>
          </a:p>
        </p:txBody>
      </p:sp>
      <p:sp>
        <p:nvSpPr>
          <p:cNvPr id="5" name="Date Placeholder 23">
            <a:extLst>
              <a:ext uri="{FF2B5EF4-FFF2-40B4-BE49-F238E27FC236}">
                <a16:creationId xmlns:a16="http://schemas.microsoft.com/office/drawing/2014/main" id="{F8660EDD-878F-4444-ACC3-F82ACC39B25C}"/>
              </a:ext>
            </a:extLst>
          </p:cNvPr>
          <p:cNvSpPr>
            <a:spLocks noGrp="1"/>
          </p:cNvSpPr>
          <p:nvPr>
            <p:ph type="dt" sz="half" idx="10"/>
          </p:nvPr>
        </p:nvSpPr>
        <p:spPr/>
        <p:txBody>
          <a:bodyPr/>
          <a:lstStyle>
            <a:lvl1pPr>
              <a:defRPr/>
            </a:lvl1pPr>
          </a:lstStyle>
          <a:p>
            <a:fld id="{A2237DA4-4883-4E96-B5A1-E2E560BC98C4}" type="datetime1">
              <a:rPr lang="en-US" altLang="en-US"/>
              <a:pPr/>
              <a:t>11/30/2020</a:t>
            </a:fld>
            <a:endParaRPr lang="en-US" altLang="en-US"/>
          </a:p>
        </p:txBody>
      </p:sp>
      <p:sp>
        <p:nvSpPr>
          <p:cNvPr id="6" name="Footer Placeholder 9">
            <a:extLst>
              <a:ext uri="{FF2B5EF4-FFF2-40B4-BE49-F238E27FC236}">
                <a16:creationId xmlns:a16="http://schemas.microsoft.com/office/drawing/2014/main" id="{66314A5D-8F0E-4B05-9CBB-950D70C9E5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1">
            <a:extLst>
              <a:ext uri="{FF2B5EF4-FFF2-40B4-BE49-F238E27FC236}">
                <a16:creationId xmlns:a16="http://schemas.microsoft.com/office/drawing/2014/main" id="{5BAE1C36-9593-42CB-86CD-761528F977A4}"/>
              </a:ext>
            </a:extLst>
          </p:cNvPr>
          <p:cNvSpPr>
            <a:spLocks noGrp="1"/>
          </p:cNvSpPr>
          <p:nvPr>
            <p:ph type="sldNum" sz="quarter" idx="12"/>
          </p:nvPr>
        </p:nvSpPr>
        <p:spPr/>
        <p:txBody>
          <a:bodyPr/>
          <a:lstStyle>
            <a:lvl1pPr>
              <a:defRPr/>
            </a:lvl1pPr>
          </a:lstStyle>
          <a:p>
            <a:fld id="{BEABC47F-0515-48E5-BB9D-2E928FAC5F19}" type="slidenum">
              <a:rPr lang="en-US" altLang="en-US"/>
              <a:pPr/>
              <a:t>‹#›</a:t>
            </a:fld>
            <a:endParaRPr lang="en-US" altLang="en-US"/>
          </a:p>
        </p:txBody>
      </p:sp>
    </p:spTree>
    <p:extLst>
      <p:ext uri="{BB962C8B-B14F-4D97-AF65-F5344CB8AC3E}">
        <p14:creationId xmlns:p14="http://schemas.microsoft.com/office/powerpoint/2010/main" val="144661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ext Placeholder 8">
            <a:extLst>
              <a:ext uri="{FF2B5EF4-FFF2-40B4-BE49-F238E27FC236}">
                <a16:creationId xmlns:a16="http://schemas.microsoft.com/office/drawing/2014/main" id="{95B1FEB9-22D0-4849-B049-8966706AF284}"/>
              </a:ext>
            </a:extLst>
          </p:cNvPr>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B069173A-6A22-4202-B364-193E3FD2CC38}"/>
              </a:ext>
            </a:extLst>
          </p:cNvPr>
          <p:cNvSpPr>
            <a:spLocks noGrp="1"/>
          </p:cNvSpPr>
          <p:nvPr>
            <p:ph type="dt" sz="half" idx="2"/>
          </p:nvPr>
        </p:nvSpPr>
        <p:spPr>
          <a:xfrm>
            <a:off x="5791200" y="6203950"/>
            <a:ext cx="2590800" cy="38417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2"/>
                </a:solidFill>
                <a:latin typeface="Constantia" panose="02030602050306030303" pitchFamily="18" charset="0"/>
              </a:defRPr>
            </a:lvl1pPr>
          </a:lstStyle>
          <a:p>
            <a:fld id="{3BCC2160-793B-46E8-A2E2-472AAEF6157F}" type="datetime1">
              <a:rPr lang="en-US" altLang="en-US"/>
              <a:pPr/>
              <a:t>11/30/2020</a:t>
            </a:fld>
            <a:endParaRPr lang="en-US" altLang="en-US"/>
          </a:p>
        </p:txBody>
      </p:sp>
      <p:sp>
        <p:nvSpPr>
          <p:cNvPr id="10" name="Footer Placeholder 9">
            <a:extLst>
              <a:ext uri="{FF2B5EF4-FFF2-40B4-BE49-F238E27FC236}">
                <a16:creationId xmlns:a16="http://schemas.microsoft.com/office/drawing/2014/main" id="{B2E546CC-66DE-4BF1-9D0F-F38FD20E76B4}"/>
              </a:ext>
            </a:extLst>
          </p:cNvPr>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ea typeface="+mn-ea"/>
                <a:cs typeface="+mn-cs"/>
              </a:defRPr>
            </a:lvl1pPr>
          </a:lstStyle>
          <a:p>
            <a:pPr>
              <a:defRPr/>
            </a:pPr>
            <a:endParaRPr lang="en-US"/>
          </a:p>
        </p:txBody>
      </p:sp>
      <p:sp>
        <p:nvSpPr>
          <p:cNvPr id="22" name="Slide Number Placeholder 21">
            <a:extLst>
              <a:ext uri="{FF2B5EF4-FFF2-40B4-BE49-F238E27FC236}">
                <a16:creationId xmlns:a16="http://schemas.microsoft.com/office/drawing/2014/main" id="{6BCD5512-1B88-4003-AA89-CE6CDB8054C1}"/>
              </a:ext>
            </a:extLst>
          </p:cNvPr>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a:defRPr sz="1600">
                <a:solidFill>
                  <a:schemeClr val="tx2"/>
                </a:solidFill>
                <a:latin typeface="Constantia" panose="02030602050306030303" pitchFamily="18" charset="0"/>
              </a:defRPr>
            </a:lvl1pPr>
          </a:lstStyle>
          <a:p>
            <a:fld id="{C8048D01-0951-4F29-AD23-92D1842805E5}" type="slidenum">
              <a:rPr lang="en-US" altLang="en-US"/>
              <a:pPr/>
              <a:t>‹#›</a:t>
            </a:fld>
            <a:endParaRPr lang="en-US" altLang="en-US"/>
          </a:p>
        </p:txBody>
      </p:sp>
      <p:sp>
        <p:nvSpPr>
          <p:cNvPr id="5" name="Title Placeholder 4">
            <a:extLst>
              <a:ext uri="{FF2B5EF4-FFF2-40B4-BE49-F238E27FC236}">
                <a16:creationId xmlns:a16="http://schemas.microsoft.com/office/drawing/2014/main" id="{3DF6CA89-3196-47F8-8433-8D11154A4332}"/>
              </a:ext>
            </a:extLst>
          </p:cNvPr>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a:t>Click to edit Master title style</a:t>
            </a:r>
          </a:p>
        </p:txBody>
      </p:sp>
    </p:spTree>
  </p:cSld>
  <p:clrMap bg1="dk1" tx1="lt1" bg2="dk2" tx2="lt2" accent1="accent1" accent2="accent2" accent3="accent3" accent4="accent4" accent5="accent5" accent6="accent6" hlink="hlink" folHlink="folHlink"/>
  <p:sldLayoutIdLst>
    <p:sldLayoutId id="2147483711" r:id="rId1"/>
    <p:sldLayoutId id="2147483703" r:id="rId2"/>
    <p:sldLayoutId id="2147483712" r:id="rId3"/>
    <p:sldLayoutId id="2147483704" r:id="rId4"/>
    <p:sldLayoutId id="2147483713" r:id="rId5"/>
    <p:sldLayoutId id="2147483705" r:id="rId6"/>
    <p:sldLayoutId id="2147483706" r:id="rId7"/>
    <p:sldLayoutId id="2147483707" r:id="rId8"/>
    <p:sldLayoutId id="2147483708" r:id="rId9"/>
    <p:sldLayoutId id="2147483709" r:id="rId10"/>
    <p:sldLayoutId id="2147483710"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ＭＳ Ｐゴシック" pitchFamily="-86" charset="-128"/>
          <a:cs typeface="ＭＳ Ｐゴシック" pitchFamily="-86" charset="-128"/>
        </a:defRPr>
      </a:lvl1pPr>
      <a:lvl2pPr algn="l" rtl="0" eaLnBrk="0" fontAlgn="base" hangingPunct="0">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2pPr>
      <a:lvl3pPr algn="l" rtl="0" eaLnBrk="0" fontAlgn="base" hangingPunct="0">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3pPr>
      <a:lvl4pPr algn="l" rtl="0" eaLnBrk="0" fontAlgn="base" hangingPunct="0">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4pPr>
      <a:lvl5pPr algn="l" rtl="0" eaLnBrk="0" fontAlgn="base" hangingPunct="0">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5pPr>
      <a:lvl6pPr marL="457200" algn="l" rtl="0" fontAlgn="base">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6pPr>
      <a:lvl7pPr marL="914400" algn="l" rtl="0" fontAlgn="base">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7pPr>
      <a:lvl8pPr marL="1371600" algn="l" rtl="0" fontAlgn="base">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8pPr>
      <a:lvl9pPr marL="1828800" algn="l" rtl="0" fontAlgn="base">
        <a:spcBef>
          <a:spcPct val="0"/>
        </a:spcBef>
        <a:spcAft>
          <a:spcPct val="0"/>
        </a:spcAft>
        <a:defRPr sz="4200">
          <a:solidFill>
            <a:srgbClr val="F9F9F9"/>
          </a:solidFill>
          <a:latin typeface="Constantia" pitchFamily="-86" charset="0"/>
          <a:ea typeface="ＭＳ Ｐゴシック" pitchFamily="-86" charset="-128"/>
          <a:cs typeface="ＭＳ Ｐゴシック" pitchFamily="-86" charset="-128"/>
        </a:defRPr>
      </a:lvl9pPr>
    </p:titleStyle>
    <p:bodyStyle>
      <a:lvl1pPr marL="273050" indent="-273050" algn="l" rtl="0"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ＭＳ Ｐゴシック" pitchFamily="-86" charset="-128"/>
          <a:cs typeface="ＭＳ Ｐゴシック" pitchFamily="-86" charset="-128"/>
        </a:defRPr>
      </a:lvl1pPr>
      <a:lvl2pPr marL="639763" indent="-273050" algn="l" rtl="0"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ＭＳ Ｐゴシック" pitchFamily="-86" charset="-128"/>
          <a:cs typeface="+mn-cs"/>
        </a:defRPr>
      </a:lvl2pPr>
      <a:lvl3pPr marL="1004888" indent="-228600" algn="l" rtl="0"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ＭＳ Ｐゴシック" pitchFamily="-86" charset="-128"/>
          <a:cs typeface="+mn-cs"/>
        </a:defRPr>
      </a:lvl3pPr>
      <a:lvl4pPr marL="1279525" indent="-228600" algn="l" rtl="0"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ＭＳ Ｐゴシック" pitchFamily="-86" charset="-128"/>
          <a:cs typeface="+mn-cs"/>
        </a:defRPr>
      </a:lvl4pPr>
      <a:lvl5pPr marL="1554163" indent="-228600" algn="l" rtl="0"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ＭＳ Ｐゴシック" pitchFamily="-86" charset="-128"/>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D3704EC-9732-4D44-B755-DAC7FDCCA87F}"/>
              </a:ext>
            </a:extLst>
          </p:cNvPr>
          <p:cNvSpPr>
            <a:spLocks noGrp="1"/>
          </p:cNvSpPr>
          <p:nvPr>
            <p:ph type="subTitle" idx="1"/>
          </p:nvPr>
        </p:nvSpPr>
        <p:spPr>
          <a:xfrm>
            <a:off x="457200" y="2557463"/>
            <a:ext cx="8305800" cy="1143000"/>
          </a:xfrm>
        </p:spPr>
        <p:txBody>
          <a:bodyPr/>
          <a:lstStyle/>
          <a:p>
            <a:pPr eaLnBrk="1" hangingPunct="1"/>
            <a:r>
              <a:rPr lang="en-US" altLang="en-US" b="1">
                <a:solidFill>
                  <a:srgbClr val="706702"/>
                </a:solidFill>
                <a:latin typeface="Book Antiqua" panose="02040602050305030304" pitchFamily="18" charset="0"/>
                <a:ea typeface="ＭＳ Ｐゴシック" panose="020B0600070205080204" pitchFamily="34" charset="-128"/>
              </a:rPr>
              <a:t>Mystical Body of Christ</a:t>
            </a:r>
          </a:p>
        </p:txBody>
      </p:sp>
      <p:sp>
        <p:nvSpPr>
          <p:cNvPr id="2" name="Title 1">
            <a:extLst>
              <a:ext uri="{FF2B5EF4-FFF2-40B4-BE49-F238E27FC236}">
                <a16:creationId xmlns:a16="http://schemas.microsoft.com/office/drawing/2014/main" id="{7D379782-F921-4CEC-BA0B-D68CD1ED70FC}"/>
              </a:ext>
            </a:extLst>
          </p:cNvPr>
          <p:cNvSpPr>
            <a:spLocks noGrp="1"/>
          </p:cNvSpPr>
          <p:nvPr>
            <p:ph type="ctrTitle"/>
          </p:nvPr>
        </p:nvSpPr>
        <p:spPr>
          <a:xfrm>
            <a:off x="457200" y="353787"/>
            <a:ext cx="8305800" cy="1387927"/>
          </a:xfrm>
        </p:spPr>
        <p:txBody>
          <a:bodyPr/>
          <a:lstStyle/>
          <a:p>
            <a:pPr eaLnBrk="1" fontAlgn="auto" hangingPunct="1">
              <a:spcAft>
                <a:spcPts val="0"/>
              </a:spcAft>
              <a:defRPr/>
            </a:pPr>
            <a:r>
              <a:rPr b="1">
                <a:solidFill>
                  <a:schemeClr val="bg1">
                    <a:lumMod val="95000"/>
                    <a:lumOff val="5000"/>
                  </a:schemeClr>
                </a:solidFill>
                <a:latin typeface="Book Antiqua"/>
                <a:ea typeface="+mj-ea"/>
                <a:cs typeface="Book Antiqua"/>
              </a:rPr>
              <a:t>The Church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C2CE54-A19A-4ABD-A590-5F347EEE2B85}"/>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Christ is holy and the Church is Christ’s Mystical Body</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Traditions, Scriptures, Sacraments, Liturgy, Doctrinal teaching, Saints</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“We hold this treasure in earthen vessels, that the surpassing power may be of God and not from us.” (2 Cor 4:7)</a:t>
            </a:r>
          </a:p>
        </p:txBody>
      </p:sp>
      <p:sp>
        <p:nvSpPr>
          <p:cNvPr id="3" name="Title 2">
            <a:extLst>
              <a:ext uri="{FF2B5EF4-FFF2-40B4-BE49-F238E27FC236}">
                <a16:creationId xmlns:a16="http://schemas.microsoft.com/office/drawing/2014/main" id="{ECE2E339-D79F-4B30-85EE-F55072BB2A92}"/>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“Holy”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a:extLst>
              <a:ext uri="{FF2B5EF4-FFF2-40B4-BE49-F238E27FC236}">
                <a16:creationId xmlns:a16="http://schemas.microsoft.com/office/drawing/2014/main" id="{D0928380-3B2F-46F2-9155-4BF4435E2E01}"/>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Catholic (Greek = according to the whole)</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internal integrity of the Church and its outreach to all peoples</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Universality</a:t>
            </a:r>
          </a:p>
          <a:p>
            <a:pPr eaLnBrk="1" hangingPunct="1"/>
            <a:endParaRPr lang="en-US" altLang="en-US">
              <a:solidFill>
                <a:srgbClr val="2D2901"/>
              </a:solidFill>
              <a:latin typeface="Book Antiqua" panose="02040602050305030304" pitchFamily="18" charset="0"/>
              <a:ea typeface="ＭＳ Ｐゴシック" panose="020B0600070205080204" pitchFamily="34" charset="-128"/>
            </a:endParaRPr>
          </a:p>
        </p:txBody>
      </p:sp>
      <p:sp>
        <p:nvSpPr>
          <p:cNvPr id="3" name="Title 2">
            <a:extLst>
              <a:ext uri="{FF2B5EF4-FFF2-40B4-BE49-F238E27FC236}">
                <a16:creationId xmlns:a16="http://schemas.microsoft.com/office/drawing/2014/main" id="{C8DA7D05-DC90-494C-A099-002298F7A503}"/>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“Catholic”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8AC5B6-3308-4AC3-A462-85BED4AE6B9E}"/>
              </a:ext>
            </a:extLst>
          </p:cNvPr>
          <p:cNvSpPr>
            <a:spLocks noGrp="1"/>
          </p:cNvSpPr>
          <p:nvPr>
            <p:ph idx="1"/>
          </p:nvPr>
        </p:nvSpPr>
        <p:spPr/>
        <p:txBody>
          <a:bodyPr/>
          <a:lstStyle/>
          <a:p>
            <a:pPr eaLnBrk="1" hangingPunct="1"/>
            <a:r>
              <a:rPr lang="en-US" altLang="en-US">
                <a:solidFill>
                  <a:srgbClr val="706702"/>
                </a:solidFill>
                <a:latin typeface="Book Antiqua" panose="02040602050305030304" pitchFamily="18" charset="0"/>
                <a:ea typeface="ＭＳ Ｐゴシック" panose="020B0600070205080204" pitchFamily="34" charset="-128"/>
              </a:rPr>
              <a:t>The Church is grounded in the twelve people Christ chose to be His apprentices, His “apostles.”</a:t>
            </a:r>
          </a:p>
          <a:p>
            <a:pPr eaLnBrk="1" hangingPunct="1"/>
            <a:r>
              <a:rPr lang="en-US" altLang="en-US">
                <a:solidFill>
                  <a:srgbClr val="706702"/>
                </a:solidFill>
                <a:latin typeface="Book Antiqua" panose="02040602050305030304" pitchFamily="18" charset="0"/>
                <a:ea typeface="ＭＳ Ｐゴシック" panose="020B0600070205080204" pitchFamily="34" charset="-128"/>
              </a:rPr>
              <a:t>Apostolic tradition</a:t>
            </a:r>
          </a:p>
          <a:p>
            <a:pPr eaLnBrk="1" hangingPunct="1"/>
            <a:r>
              <a:rPr lang="en-US" altLang="en-US">
                <a:solidFill>
                  <a:srgbClr val="706702"/>
                </a:solidFill>
                <a:latin typeface="Book Antiqua" panose="02040602050305030304" pitchFamily="18" charset="0"/>
                <a:ea typeface="ＭＳ Ｐゴシック" panose="020B0600070205080204" pitchFamily="34" charset="-128"/>
              </a:rPr>
              <a:t>Infallibility of the pope</a:t>
            </a:r>
          </a:p>
        </p:txBody>
      </p:sp>
      <p:sp>
        <p:nvSpPr>
          <p:cNvPr id="3" name="Title 2">
            <a:extLst>
              <a:ext uri="{FF2B5EF4-FFF2-40B4-BE49-F238E27FC236}">
                <a16:creationId xmlns:a16="http://schemas.microsoft.com/office/drawing/2014/main" id="{3F237594-1183-4165-9E3E-B6293E9495E5}"/>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“Apostolic’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6FF268-A3C6-426A-BA05-8E02360A67E9}"/>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Sacred Tradition – the oral transmission of the Word of God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Sacred Scripture – God’s written Word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Apostolic Tradition – all that the apostles received and learned from Jesus or learned through the guidance of the Holy Spirit which has been passed on to their successors, those they appointed as bishops</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 New Testament – a product of Tradition</a:t>
            </a:r>
          </a:p>
        </p:txBody>
      </p:sp>
      <p:sp>
        <p:nvSpPr>
          <p:cNvPr id="3" name="Title 2">
            <a:extLst>
              <a:ext uri="{FF2B5EF4-FFF2-40B4-BE49-F238E27FC236}">
                <a16:creationId xmlns:a16="http://schemas.microsoft.com/office/drawing/2014/main" id="{D0F7B4B2-59D8-4E89-92F8-6E5672128704}"/>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Sacred Scripture and Tradition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E4C405-CDCA-4EEA-8BE6-164B9F47AF26}"/>
              </a:ext>
            </a:extLst>
          </p:cNvPr>
          <p:cNvSpPr>
            <a:spLocks noGrp="1"/>
          </p:cNvSpPr>
          <p:nvPr>
            <p:ph idx="1"/>
          </p:nvPr>
        </p:nvSpPr>
        <p:spPr/>
        <p:txBody>
          <a:bodyPr/>
          <a:lstStyle/>
          <a:p>
            <a:pPr algn="ctr" eaLnBrk="1" hangingPunct="1">
              <a:buFont typeface="Wingdings 2" panose="05020102010507070707" pitchFamily="18" charset="2"/>
              <a:buNone/>
            </a:pPr>
            <a:endParaRPr lang="en-US" altLang="en-US" b="1">
              <a:solidFill>
                <a:srgbClr val="2D2901"/>
              </a:solidFill>
              <a:latin typeface="Book Antiqua" panose="02040602050305030304" pitchFamily="18" charset="0"/>
              <a:ea typeface="ＭＳ Ｐゴシック" panose="020B0600070205080204" pitchFamily="34" charset="-128"/>
            </a:endParaRPr>
          </a:p>
          <a:p>
            <a:pPr algn="ctr" eaLnBrk="1" hangingPunct="1">
              <a:buFont typeface="Wingdings 2" panose="05020102010507070707" pitchFamily="18" charset="2"/>
              <a:buNone/>
            </a:pPr>
            <a:r>
              <a:rPr lang="en-US" altLang="en-US" b="1">
                <a:solidFill>
                  <a:srgbClr val="2D2901"/>
                </a:solidFill>
                <a:latin typeface="Book Antiqua" panose="02040602050305030304" pitchFamily="18" charset="0"/>
                <a:ea typeface="ＭＳ Ｐゴシック" panose="020B0600070205080204" pitchFamily="34" charset="-128"/>
              </a:rPr>
              <a:t>Word of God is transmitted to us </a:t>
            </a:r>
          </a:p>
          <a:p>
            <a:pPr algn="ctr" eaLnBrk="1" hangingPunct="1">
              <a:buFont typeface="Wingdings 2" panose="05020102010507070707" pitchFamily="18" charset="2"/>
              <a:buNone/>
            </a:pPr>
            <a:r>
              <a:rPr lang="en-US" altLang="en-US" b="1">
                <a:solidFill>
                  <a:srgbClr val="2D2901"/>
                </a:solidFill>
                <a:latin typeface="Book Antiqua" panose="02040602050305030304" pitchFamily="18" charset="0"/>
                <a:ea typeface="ＭＳ Ｐゴシック" panose="020B0600070205080204" pitchFamily="34" charset="-128"/>
              </a:rPr>
              <a:t>by SCRIPTURE AND TRADITION</a:t>
            </a:r>
          </a:p>
        </p:txBody>
      </p:sp>
      <p:sp>
        <p:nvSpPr>
          <p:cNvPr id="3" name="Title 2">
            <a:extLst>
              <a:ext uri="{FF2B5EF4-FFF2-40B4-BE49-F238E27FC236}">
                <a16:creationId xmlns:a16="http://schemas.microsoft.com/office/drawing/2014/main" id="{CB2F57F3-E773-45FE-96FA-91CBD6A29939}"/>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Church Teaching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42881D-BECF-4A39-AE90-73A7F71AAD9E}"/>
              </a:ext>
            </a:extLst>
          </p:cNvPr>
          <p:cNvSpPr>
            <a:spLocks noGrp="1"/>
          </p:cNvSpPr>
          <p:nvPr>
            <p:ph idx="1"/>
          </p:nvPr>
        </p:nvSpPr>
        <p:spPr/>
        <p:txBody>
          <a:bodyPr>
            <a:normAutofit/>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God’s creation of the world to share His divine life</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God’s promise to Abraham that he would be the father of a great nation</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Israel is established as the People of God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Twelve tribes of Israel</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Israel broke its covenant with God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prophets announced the coming of a new and eternal covenant</a:t>
            </a:r>
          </a:p>
          <a:p>
            <a:pPr eaLnBrk="1" hangingPunct="1"/>
            <a:endParaRPr lang="en-US" altLang="en-US">
              <a:solidFill>
                <a:srgbClr val="2D2901"/>
              </a:solidFill>
              <a:latin typeface="Book Antiqua" panose="02040602050305030304" pitchFamily="18" charset="0"/>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
        <p:nvSpPr>
          <p:cNvPr id="3" name="Title 2">
            <a:extLst>
              <a:ext uri="{FF2B5EF4-FFF2-40B4-BE49-F238E27FC236}">
                <a16:creationId xmlns:a16="http://schemas.microsoft.com/office/drawing/2014/main" id="{E3C308E9-A5D5-4C7B-A4B9-E86345515570}"/>
              </a:ext>
            </a:extLst>
          </p:cNvPr>
          <p:cNvSpPr>
            <a:spLocks noGrp="1"/>
          </p:cNvSpPr>
          <p:nvPr>
            <p:ph type="title"/>
          </p:nvPr>
        </p:nvSpPr>
        <p:spPr/>
        <p:txBody>
          <a:bodyPr anchor="ctr">
            <a:normAutofit fontScale="90000"/>
          </a:bodyPr>
          <a:lstStyle/>
          <a:p>
            <a:pPr algn="ctr" eaLnBrk="1" fontAlgn="auto" hangingPunct="1">
              <a:spcAft>
                <a:spcPts val="0"/>
              </a:spcAft>
              <a:defRPr/>
            </a:pPr>
            <a:br>
              <a:rPr>
                <a:solidFill>
                  <a:schemeClr val="tx2">
                    <a:lumMod val="10000"/>
                  </a:schemeClr>
                </a:solidFill>
                <a:latin typeface="Book Antiqua"/>
                <a:ea typeface="+mj-ea"/>
                <a:cs typeface="Book Antiqua"/>
              </a:rPr>
            </a:br>
            <a:r>
              <a:rPr b="1">
                <a:solidFill>
                  <a:schemeClr val="tx2">
                    <a:lumMod val="10000"/>
                  </a:schemeClr>
                </a:solidFill>
                <a:latin typeface="Book Antiqua"/>
                <a:ea typeface="+mj-ea"/>
                <a:cs typeface="Book Antiqua"/>
              </a:rPr>
              <a:t>Old Testament Preparation</a:t>
            </a:r>
            <a:br>
              <a:rPr>
                <a:solidFill>
                  <a:schemeClr val="tx2">
                    <a:lumMod val="10000"/>
                  </a:schemeClr>
                </a:solidFill>
                <a:latin typeface="Book Antiqua"/>
                <a:ea typeface="+mj-ea"/>
                <a:cs typeface="Book Antiqua"/>
              </a:rPr>
            </a:br>
            <a:endParaRPr>
              <a:solidFill>
                <a:schemeClr val="tx2">
                  <a:lumMod val="10000"/>
                </a:schemeClr>
              </a:solidFill>
              <a:latin typeface="Book Antiqua"/>
              <a:ea typeface="+mj-ea"/>
              <a:cs typeface="Book Antiqu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DC535E-F1F2-4869-904E-E2C971AE2959}"/>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Jesus gathered His flock </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Jesus taught his followers a “new way” of acting and a new prayer of their own</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Jesus gave his family a structure – His choice of the twelve with Peter as their head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Jesus’ disciples share in His mission and power – and also in His lot</a:t>
            </a:r>
          </a:p>
        </p:txBody>
      </p:sp>
      <p:sp>
        <p:nvSpPr>
          <p:cNvPr id="3" name="Title 2">
            <a:extLst>
              <a:ext uri="{FF2B5EF4-FFF2-40B4-BE49-F238E27FC236}">
                <a16:creationId xmlns:a16="http://schemas.microsoft.com/office/drawing/2014/main" id="{83224B10-0F97-490B-AADF-2BB06528974B}"/>
              </a:ext>
            </a:extLst>
          </p:cNvPr>
          <p:cNvSpPr>
            <a:spLocks noGrp="1"/>
          </p:cNvSpPr>
          <p:nvPr>
            <p:ph type="title"/>
          </p:nvPr>
        </p:nvSpPr>
        <p:spPr/>
        <p:txBody>
          <a:bodyPr>
            <a:normAutofit fontScale="90000"/>
          </a:bodyPr>
          <a:lstStyle/>
          <a:p>
            <a:pPr algn="ctr" eaLnBrk="1" hangingPunct="1">
              <a:defRPr/>
            </a:pPr>
            <a:r>
              <a:rPr b="1">
                <a:solidFill>
                  <a:schemeClr val="tx2">
                    <a:lumMod val="10000"/>
                  </a:schemeClr>
                </a:solidFill>
                <a:latin typeface="Book Antiqua"/>
                <a:cs typeface="Book Antiqua"/>
              </a:rPr>
              <a:t>Christ Prepares and Builds His Church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B95A54-0440-4170-A66E-49F25807B3DE}"/>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The Holy Spirit came to the apostles so that He might continually sanctify and guide the Church</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Church was openly proclaimed to the crowds by the apostles</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Gospel was spread among the nations</a:t>
            </a:r>
          </a:p>
        </p:txBody>
      </p:sp>
      <p:sp>
        <p:nvSpPr>
          <p:cNvPr id="3" name="Title 2">
            <a:extLst>
              <a:ext uri="{FF2B5EF4-FFF2-40B4-BE49-F238E27FC236}">
                <a16:creationId xmlns:a16="http://schemas.microsoft.com/office/drawing/2014/main" id="{428572E4-0B44-472A-849E-EEF10F34AA0A}"/>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Pentecost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DD4DA8-E07C-4213-89A9-78013D53EF31}"/>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Latin “ecclesia” = the assembly of the Chosen people before God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God gave His people laws, covenants, rituals, uniting them in love</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Not a merely human organization</a:t>
            </a:r>
          </a:p>
          <a:p>
            <a:pPr eaLnBrk="1" hangingPunct="1"/>
            <a:endParaRPr lang="en-US" altLang="en-US">
              <a:solidFill>
                <a:srgbClr val="2D2901"/>
              </a:solidFill>
              <a:latin typeface="Book Antiqua" panose="02040602050305030304" pitchFamily="18" charset="0"/>
              <a:ea typeface="ＭＳ Ｐゴシック" panose="020B0600070205080204" pitchFamily="34" charset="-128"/>
            </a:endParaRPr>
          </a:p>
        </p:txBody>
      </p:sp>
      <p:sp>
        <p:nvSpPr>
          <p:cNvPr id="3" name="Title 2">
            <a:extLst>
              <a:ext uri="{FF2B5EF4-FFF2-40B4-BE49-F238E27FC236}">
                <a16:creationId xmlns:a16="http://schemas.microsoft.com/office/drawing/2014/main" id="{0D57855F-2FAE-4E64-A73D-36DC367A1559}"/>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The “Church”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87B0E-2F7A-4C25-8F32-7C0AD3AB72AA}"/>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A sacrament of Jesus – a sharing in the very being and energy of Christ</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body of Jesus with Christ as its head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St. Paul: “He is the head of the body, the church (Col 1:18</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Jesus: “I am the vine, you are the branches.” (Jn 15:5)</a:t>
            </a:r>
          </a:p>
          <a:p>
            <a:pPr eaLnBrk="1" hangingPunct="1"/>
            <a:endParaRPr lang="en-US" altLang="en-US">
              <a:solidFill>
                <a:srgbClr val="2D2901"/>
              </a:solidFill>
              <a:latin typeface="Book Antiqua" panose="02040602050305030304" pitchFamily="18" charset="0"/>
              <a:ea typeface="ＭＳ Ｐゴシック" panose="020B0600070205080204" pitchFamily="34" charset="-128"/>
            </a:endParaRPr>
          </a:p>
          <a:p>
            <a:pPr eaLnBrk="1" hangingPunct="1">
              <a:buFont typeface="Wingdings 2" panose="05020102010507070707" pitchFamily="18" charset="2"/>
              <a:buNone/>
            </a:pPr>
            <a:r>
              <a:rPr lang="en-US" altLang="en-US">
                <a:solidFill>
                  <a:srgbClr val="2D2901"/>
                </a:solidFill>
                <a:latin typeface="Book Antiqua" panose="02040602050305030304" pitchFamily="18" charset="0"/>
                <a:ea typeface="ＭＳ Ｐゴシック" panose="020B0600070205080204" pitchFamily="34" charset="-128"/>
              </a:rPr>
              <a:t>       </a:t>
            </a:r>
          </a:p>
          <a:p>
            <a:pPr eaLnBrk="1" hangingPunct="1">
              <a:buFont typeface="Wingdings 2" panose="05020102010507070707" pitchFamily="18" charset="2"/>
              <a:buNone/>
            </a:pPr>
            <a:r>
              <a:rPr lang="en-US" altLang="en-US">
                <a:solidFill>
                  <a:srgbClr val="2D2901"/>
                </a:solidFill>
                <a:latin typeface="Book Antiqua" panose="02040602050305030304" pitchFamily="18" charset="0"/>
                <a:ea typeface="ＭＳ Ｐゴシック" panose="020B0600070205080204" pitchFamily="34" charset="-128"/>
              </a:rPr>
              <a:t>			</a:t>
            </a:r>
          </a:p>
          <a:p>
            <a:pPr eaLnBrk="1" hangingPunct="1">
              <a:buFont typeface="Wingdings 2" panose="05020102010507070707" pitchFamily="18" charset="2"/>
              <a:buNone/>
            </a:pPr>
            <a:r>
              <a:rPr lang="en-US" altLang="en-US">
                <a:solidFill>
                  <a:srgbClr val="2D2901"/>
                </a:solidFill>
                <a:latin typeface="Book Antiqua" panose="02040602050305030304" pitchFamily="18" charset="0"/>
                <a:ea typeface="ＭＳ Ｐゴシック" panose="020B0600070205080204" pitchFamily="34" charset="-128"/>
              </a:rPr>
              <a:t> </a:t>
            </a:r>
          </a:p>
          <a:p>
            <a:pPr eaLnBrk="1" hangingPunct="1">
              <a:buFont typeface="Wingdings 2" panose="05020102010507070707" pitchFamily="18" charset="2"/>
              <a:buNone/>
            </a:pPr>
            <a:r>
              <a:rPr lang="en-US" altLang="en-US">
                <a:solidFill>
                  <a:srgbClr val="2D2901"/>
                </a:solidFill>
                <a:latin typeface="Book Antiqua" panose="02040602050305030304" pitchFamily="18" charset="0"/>
                <a:ea typeface="ＭＳ Ｐゴシック" panose="020B0600070205080204" pitchFamily="34" charset="-128"/>
              </a:rPr>
              <a:t>   </a:t>
            </a:r>
          </a:p>
          <a:p>
            <a:pPr eaLnBrk="1" hangingPunct="1">
              <a:buFont typeface="Wingdings 2" panose="05020102010507070707" pitchFamily="18" charset="2"/>
              <a:buNone/>
            </a:pPr>
            <a:r>
              <a:rPr lang="en-US" altLang="en-US">
                <a:solidFill>
                  <a:srgbClr val="2D2901"/>
                </a:solidFill>
                <a:latin typeface="Book Antiqua" panose="02040602050305030304" pitchFamily="18" charset="0"/>
                <a:ea typeface="ＭＳ Ｐゴシック" panose="020B0600070205080204" pitchFamily="34" charset="-128"/>
              </a:rPr>
              <a:t>  </a:t>
            </a:r>
          </a:p>
          <a:p>
            <a:pPr eaLnBrk="1" hangingPunct="1">
              <a:buFont typeface="Wingdings 2" panose="05020102010507070707" pitchFamily="18" charset="2"/>
              <a:buNone/>
            </a:pPr>
            <a:endParaRPr lang="en-US" altLang="en-US">
              <a:solidFill>
                <a:srgbClr val="2D2901"/>
              </a:solidFill>
              <a:latin typeface="Book Antiqua" panose="02040602050305030304" pitchFamily="18" charset="0"/>
              <a:ea typeface="ＭＳ Ｐゴシック" panose="020B0600070205080204" pitchFamily="34" charset="-128"/>
            </a:endParaRPr>
          </a:p>
        </p:txBody>
      </p:sp>
      <p:sp>
        <p:nvSpPr>
          <p:cNvPr id="3" name="Title 2">
            <a:extLst>
              <a:ext uri="{FF2B5EF4-FFF2-40B4-BE49-F238E27FC236}">
                <a16:creationId xmlns:a16="http://schemas.microsoft.com/office/drawing/2014/main" id="{16941A8E-096B-4B66-93E0-5FE9B69514C4}"/>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The Mystical Body of Christ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40AB40-BDCF-4755-8F15-2551A758C85A}"/>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“Who do people say that I am?  Simon responded:”  You are the Messiah, the Son of the living God,” and the Lord said in reply, “Blessed are you, Son of Jonah! … I say to you, you are Peter, and upon this rock I will build my church, and the gates of the netherworld shall not prevail against it.” (Mt 16: 16-18)</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“The Way” – life of the early Christians (people learned to see with the eyes of Christ and to walk the path that Christ walked</a:t>
            </a:r>
          </a:p>
        </p:txBody>
      </p:sp>
      <p:sp>
        <p:nvSpPr>
          <p:cNvPr id="3" name="Title 2">
            <a:extLst>
              <a:ext uri="{FF2B5EF4-FFF2-40B4-BE49-F238E27FC236}">
                <a16:creationId xmlns:a16="http://schemas.microsoft.com/office/drawing/2014/main" id="{4A485EBD-1F68-4F7A-97D8-90B65801DBC6}"/>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The Fulfillment of Israel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9CE400-729A-43DC-90E1-049FFF247506}"/>
              </a:ext>
            </a:extLst>
          </p:cNvPr>
          <p:cNvSpPr>
            <a:spLocks noGrp="1"/>
          </p:cNvSpPr>
          <p:nvPr>
            <p:ph idx="1"/>
          </p:nvPr>
        </p:nvSpPr>
        <p:spPr/>
        <p:txBody>
          <a:bodyPr/>
          <a:lstStyle/>
          <a:p>
            <a:pPr eaLnBrk="1" hangingPunct="1"/>
            <a:r>
              <a:rPr lang="en-US" altLang="en-US" b="1">
                <a:solidFill>
                  <a:srgbClr val="2D2901"/>
                </a:solidFill>
                <a:latin typeface="Book Antiqua" panose="02040602050305030304" pitchFamily="18" charset="0"/>
                <a:ea typeface="ＭＳ Ｐゴシック" panose="020B0600070205080204" pitchFamily="34" charset="-128"/>
              </a:rPr>
              <a:t>One</a:t>
            </a:r>
          </a:p>
          <a:p>
            <a:pPr eaLnBrk="1" hangingPunct="1"/>
            <a:r>
              <a:rPr lang="en-US" altLang="en-US" b="1">
                <a:solidFill>
                  <a:srgbClr val="2D2901"/>
                </a:solidFill>
                <a:latin typeface="Book Antiqua" panose="02040602050305030304" pitchFamily="18" charset="0"/>
                <a:ea typeface="ＭＳ Ｐゴシック" panose="020B0600070205080204" pitchFamily="34" charset="-128"/>
              </a:rPr>
              <a:t>Holy </a:t>
            </a:r>
          </a:p>
          <a:p>
            <a:pPr eaLnBrk="1" hangingPunct="1"/>
            <a:r>
              <a:rPr lang="en-US" altLang="en-US" b="1">
                <a:solidFill>
                  <a:srgbClr val="2D2901"/>
                </a:solidFill>
                <a:latin typeface="Book Antiqua" panose="02040602050305030304" pitchFamily="18" charset="0"/>
                <a:ea typeface="ＭＳ Ｐゴシック" panose="020B0600070205080204" pitchFamily="34" charset="-128"/>
              </a:rPr>
              <a:t>Catholic</a:t>
            </a:r>
          </a:p>
          <a:p>
            <a:pPr eaLnBrk="1" hangingPunct="1"/>
            <a:r>
              <a:rPr lang="en-US" altLang="en-US" b="1">
                <a:solidFill>
                  <a:srgbClr val="2D2901"/>
                </a:solidFill>
                <a:latin typeface="Book Antiqua" panose="02040602050305030304" pitchFamily="18" charset="0"/>
                <a:ea typeface="ＭＳ Ｐゴシック" panose="020B0600070205080204" pitchFamily="34" charset="-128"/>
              </a:rPr>
              <a:t>Apostolic</a:t>
            </a:r>
          </a:p>
        </p:txBody>
      </p:sp>
      <p:sp>
        <p:nvSpPr>
          <p:cNvPr id="3" name="Title 2">
            <a:extLst>
              <a:ext uri="{FF2B5EF4-FFF2-40B4-BE49-F238E27FC236}">
                <a16:creationId xmlns:a16="http://schemas.microsoft.com/office/drawing/2014/main" id="{49BEAFE2-2EEE-4AEE-AB14-B9BF7AA383BA}"/>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Attributes of the Catholic Church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A0D140-AAAF-42A1-8D55-CD3FB5F7E380}"/>
              </a:ext>
            </a:extLst>
          </p:cNvPr>
          <p:cNvSpPr>
            <a:spLocks noGrp="1"/>
          </p:cNvSpPr>
          <p:nvPr>
            <p:ph idx="1"/>
          </p:nvPr>
        </p:nvSpPr>
        <p:spPr/>
        <p:txBody>
          <a:bodyPr/>
          <a:lstStyle/>
          <a:p>
            <a:pPr eaLnBrk="1" hangingPunct="1"/>
            <a:r>
              <a:rPr lang="en-US" altLang="en-US">
                <a:solidFill>
                  <a:srgbClr val="2D2901"/>
                </a:solidFill>
                <a:latin typeface="Book Antiqua" panose="02040602050305030304" pitchFamily="18" charset="0"/>
                <a:ea typeface="ＭＳ Ｐゴシック" panose="020B0600070205080204" pitchFamily="34" charset="-128"/>
              </a:rPr>
              <a:t>Its founder is one – “I believe in One God (the Creed)</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Liturgy, sacraments, devotions</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Commitment to our brothers and sisters through corporal and spiritual works of mercy</a:t>
            </a:r>
          </a:p>
          <a:p>
            <a:pPr eaLnBrk="1" hangingPunct="1"/>
            <a:r>
              <a:rPr lang="en-US" altLang="en-US">
                <a:solidFill>
                  <a:srgbClr val="2D2901"/>
                </a:solidFill>
                <a:latin typeface="Book Antiqua" panose="02040602050305030304" pitchFamily="18" charset="0"/>
                <a:ea typeface="ＭＳ Ｐゴシック" panose="020B0600070205080204" pitchFamily="34" charset="-128"/>
              </a:rPr>
              <a:t>Shared structure which comes from the apostles</a:t>
            </a:r>
          </a:p>
        </p:txBody>
      </p:sp>
      <p:sp>
        <p:nvSpPr>
          <p:cNvPr id="3" name="Title 2">
            <a:extLst>
              <a:ext uri="{FF2B5EF4-FFF2-40B4-BE49-F238E27FC236}">
                <a16:creationId xmlns:a16="http://schemas.microsoft.com/office/drawing/2014/main" id="{315EE4F8-0ACE-4C77-87A5-1C5B42C7E797}"/>
              </a:ext>
            </a:extLst>
          </p:cNvPr>
          <p:cNvSpPr>
            <a:spLocks noGrp="1"/>
          </p:cNvSpPr>
          <p:nvPr>
            <p:ph type="title"/>
          </p:nvPr>
        </p:nvSpPr>
        <p:spPr/>
        <p:txBody>
          <a:bodyPr/>
          <a:lstStyle/>
          <a:p>
            <a:pPr algn="ctr" eaLnBrk="1" hangingPunct="1">
              <a:defRPr/>
            </a:pPr>
            <a:r>
              <a:rPr b="1">
                <a:solidFill>
                  <a:schemeClr val="tx2">
                    <a:lumMod val="10000"/>
                  </a:schemeClr>
                </a:solidFill>
                <a:latin typeface="Book Antiqua"/>
                <a:cs typeface="Book Antiqua"/>
              </a:rPr>
              <a:t>“One”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124</TotalTime>
  <Words>611</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ＭＳ Ｐゴシック</vt:lpstr>
      <vt:lpstr>Constantia</vt:lpstr>
      <vt:lpstr>Wingdings 2</vt:lpstr>
      <vt:lpstr>Calibri</vt:lpstr>
      <vt:lpstr>Book Antiqua</vt:lpstr>
      <vt:lpstr>Paper</vt:lpstr>
      <vt:lpstr>The Church</vt:lpstr>
      <vt:lpstr> Old Testament Preparation </vt:lpstr>
      <vt:lpstr>Christ Prepares and Builds His Church</vt:lpstr>
      <vt:lpstr>Pentecost</vt:lpstr>
      <vt:lpstr>The “Church”</vt:lpstr>
      <vt:lpstr>The Mystical Body of Christ</vt:lpstr>
      <vt:lpstr>The Fulfillment of Israel</vt:lpstr>
      <vt:lpstr>Attributes of the Catholic Church</vt:lpstr>
      <vt:lpstr>“One”</vt:lpstr>
      <vt:lpstr>“Holy”</vt:lpstr>
      <vt:lpstr>“Catholic”</vt:lpstr>
      <vt:lpstr>“Apostolic’</vt:lpstr>
      <vt:lpstr>Sacred Scripture and Tradition</vt:lpstr>
      <vt:lpstr>Church Teaching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dc:title>
  <dc:creator>Patricia Cuttica</dc:creator>
  <cp:lastModifiedBy>Mark Kiraly</cp:lastModifiedBy>
  <cp:revision>5</cp:revision>
  <dcterms:created xsi:type="dcterms:W3CDTF">2020-11-30T05:46:41Z</dcterms:created>
  <dcterms:modified xsi:type="dcterms:W3CDTF">2020-11-30T13:55:04Z</dcterms:modified>
</cp:coreProperties>
</file>